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259" r:id="rId5"/>
    <p:sldId id="268" r:id="rId6"/>
    <p:sldId id="263" r:id="rId7"/>
    <p:sldId id="264" r:id="rId8"/>
    <p:sldId id="265" r:id="rId9"/>
    <p:sldId id="277" r:id="rId10"/>
    <p:sldId id="260" r:id="rId11"/>
    <p:sldId id="261" r:id="rId12"/>
    <p:sldId id="275" r:id="rId13"/>
    <p:sldId id="276" r:id="rId14"/>
    <p:sldId id="266" r:id="rId15"/>
    <p:sldId id="267" r:id="rId16"/>
    <p:sldId id="269" r:id="rId17"/>
    <p:sldId id="270" r:id="rId18"/>
    <p:sldId id="278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6"/>
    <p:restoredTop sz="94665"/>
  </p:normalViewPr>
  <p:slideViewPr>
    <p:cSldViewPr snapToGrid="0" snapToObjects="1">
      <p:cViewPr varScale="1">
        <p:scale>
          <a:sx n="80" d="100"/>
          <a:sy n="80" d="100"/>
        </p:scale>
        <p:origin x="3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6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5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7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88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6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4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2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9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4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7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18A94-6778-5845-ACA1-93BB52E6E9E3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11C01-E183-1D4E-9C2E-EBD9E968A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6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4790" y="818148"/>
            <a:ext cx="9144000" cy="2165684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Helvetica" charset="0"/>
                <a:ea typeface="Helvetica" charset="0"/>
                <a:cs typeface="Helvetica" charset="0"/>
              </a:rPr>
              <a:t>Compare </a:t>
            </a:r>
            <a:r>
              <a:rPr lang="en-US" sz="5400" dirty="0">
                <a:latin typeface="Helvetica" charset="0"/>
                <a:ea typeface="Helvetica" charset="0"/>
                <a:cs typeface="Helvetica" charset="0"/>
              </a:rPr>
              <a:t>&amp;</a:t>
            </a:r>
            <a:r>
              <a:rPr lang="en-US" sz="5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5400" dirty="0">
                <a:latin typeface="Helvetica" charset="0"/>
                <a:ea typeface="Helvetica" charset="0"/>
                <a:cs typeface="Helvetica" charset="0"/>
              </a:rPr>
              <a:t>Conquer™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800" dirty="0" smtClean="0"/>
              <a:t>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3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Can you create a better flood plan?</a:t>
            </a:r>
            <a:endParaRPr lang="en-US" sz="3100" dirty="0">
              <a:latin typeface="Helvetica" panose="020B0604020202020204" pitchFamily="34" charset="0"/>
              <a:ea typeface="Helvetica" charset="0"/>
              <a:cs typeface="Helvetica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45921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Presented by:</a:t>
            </a:r>
          </a:p>
          <a:p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Gautam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Krishnan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Sai Priya Jyothula</a:t>
            </a:r>
          </a:p>
          <a:p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Sumanth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Reddy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Pandugula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Adjusting priorities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0" y="1627209"/>
            <a:ext cx="5329137" cy="37858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6" y="1607833"/>
            <a:ext cx="5099429" cy="38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Help screen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4" y="1502713"/>
            <a:ext cx="714375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Preset trials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1" y="1627209"/>
            <a:ext cx="5329135" cy="37858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6" y="1607833"/>
            <a:ext cx="5099429" cy="38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On pedestrian side..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643" y="1502713"/>
            <a:ext cx="6786709" cy="50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Prompt after a while..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487" y="1502713"/>
            <a:ext cx="7165022" cy="50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After deciding on a trial..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487" y="1502713"/>
            <a:ext cx="7165022" cy="50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7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936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Implementation Table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09" y="1436644"/>
            <a:ext cx="4323383" cy="470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218" y="5137879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Display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27369" y="2308765"/>
            <a:ext cx="5068669" cy="2704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4018" y="2694884"/>
            <a:ext cx="268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 charset="0"/>
                <a:ea typeface="Helvetica" charset="0"/>
                <a:cs typeface="Helvetica" charset="0"/>
              </a:rPr>
              <a:t>You selected trial 6..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195" y="3068641"/>
            <a:ext cx="1408455" cy="1504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66887" y="3291736"/>
            <a:ext cx="30291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You can now implement the selected trial on implementation table by placing the tokens.</a:t>
            </a:r>
          </a:p>
        </p:txBody>
      </p:sp>
    </p:spTree>
    <p:extLst>
      <p:ext uri="{BB962C8B-B14F-4D97-AF65-F5344CB8AC3E}">
        <p14:creationId xmlns:p14="http://schemas.microsoft.com/office/powerpoint/2010/main" val="14482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936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Implementation Table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09" y="1414924"/>
            <a:ext cx="4323383" cy="4743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218" y="5137879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Display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74021" y="2694884"/>
            <a:ext cx="268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 charset="0"/>
                <a:ea typeface="Helvetica" charset="0"/>
                <a:cs typeface="Helvetica" charset="0"/>
              </a:rPr>
              <a:t>You selected trial 6..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202" y="3067857"/>
            <a:ext cx="1408455" cy="15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459" y="3002661"/>
            <a:ext cx="2926635" cy="13863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27369" y="2308765"/>
            <a:ext cx="5068669" cy="2704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25459" y="4359582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Performance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4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936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Hint Screen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09" y="1414924"/>
            <a:ext cx="4323383" cy="4743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218" y="4307696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Display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27369" y="1478582"/>
            <a:ext cx="5068669" cy="2704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37" y="1596039"/>
            <a:ext cx="2250765" cy="24696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823324" y="2286034"/>
            <a:ext cx="1469043" cy="255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833339" y="2286034"/>
            <a:ext cx="2459028" cy="141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48173" y="1833308"/>
            <a:ext cx="16518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Glowing hints to help place the tokens.</a:t>
            </a:r>
          </a:p>
          <a:p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This hint screen is displayed for 5 seconds to help user beat the performance of the preset trials.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53440" y="6251800"/>
            <a:ext cx="1816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Close up of the hints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460" y="4708446"/>
            <a:ext cx="1894594" cy="14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6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936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Implementation Table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09" y="1414924"/>
            <a:ext cx="4323383" cy="4743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218" y="5137879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Display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74021" y="2694884"/>
            <a:ext cx="268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 charset="0"/>
                <a:ea typeface="Helvetica" charset="0"/>
                <a:cs typeface="Helvetica" charset="0"/>
              </a:rPr>
              <a:t>You selected trial 6..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202" y="3067857"/>
            <a:ext cx="1408455" cy="15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459" y="3002661"/>
            <a:ext cx="2926635" cy="1386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27369" y="2308765"/>
            <a:ext cx="5068669" cy="2704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25459" y="4359582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Performance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082652" y="2890575"/>
            <a:ext cx="262070" cy="255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72843" y="2638382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Higher than the others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264" y="1108590"/>
            <a:ext cx="7561472" cy="5321036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92126"/>
            <a:ext cx="10515600" cy="696148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Overall Layout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92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9361"/>
            <a:ext cx="10515600" cy="1325563"/>
          </a:xfrm>
        </p:spPr>
        <p:txBody>
          <a:bodyPr/>
          <a:lstStyle/>
          <a:p>
            <a:pPr algn="ctr"/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Display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66" y="2044223"/>
            <a:ext cx="4653117" cy="2204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6415" y="4248330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Performance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9668" y="4755633"/>
            <a:ext cx="781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Congratulations! Your trial performed better than all the other trials!!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653" y="2776804"/>
            <a:ext cx="10515600" cy="1325563"/>
          </a:xfrm>
        </p:spPr>
        <p:txBody>
          <a:bodyPr/>
          <a:lstStyle/>
          <a:p>
            <a:pPr algn="ctr"/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THANK YOU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7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229" y="771176"/>
            <a:ext cx="4696326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Poster 1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6622" y="1923155"/>
            <a:ext cx="4365539" cy="3847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Step 1</a:t>
            </a:r>
          </a:p>
          <a:p>
            <a:pPr algn="just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Welcome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to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Compare &amp; Conquer.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his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exhibit demonstrates how you can plan your neighborhood to reduce flooding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algn="just"/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ompare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some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trials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already made by politicians,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pedestrians in the comparison chamber and select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trial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that you think is the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best.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6410627" y="771177"/>
            <a:ext cx="4696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Poster 2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76020" y="1923154"/>
            <a:ext cx="4365539" cy="38472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Step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2</a:t>
            </a:r>
          </a:p>
          <a:p>
            <a:pPr algn="just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Implement the trial that you selected in step 1 on the table with the tokens that you find near the table.</a:t>
            </a:r>
          </a:p>
          <a:p>
            <a:pPr algn="just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You can customize the trial as you see fit by discussing with your group.</a:t>
            </a:r>
          </a:p>
          <a:p>
            <a:pPr algn="ctr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Comparison Chamber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970" y="1247078"/>
            <a:ext cx="5060057" cy="50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Start screen on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iPads</a:t>
            </a:r>
            <a:br>
              <a:rPr lang="en-US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(Politician, Pedestrian and Quality Analyst)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63" y="1502713"/>
            <a:ext cx="7161870" cy="50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Role - Politician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0" y="1627209"/>
            <a:ext cx="5329137" cy="37858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26" y="1502713"/>
            <a:ext cx="5379749" cy="40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26" y="1502714"/>
            <a:ext cx="5379642" cy="4034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Role - Pedestrian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0" y="1627209"/>
            <a:ext cx="5329137" cy="37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9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26" y="1502713"/>
            <a:ext cx="5379749" cy="4034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Role - Quality Analyst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0" y="1627209"/>
            <a:ext cx="5329137" cy="37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715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Start screen on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iPad</a:t>
            </a:r>
            <a:br>
              <a:rPr lang="en-US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(Priorities side)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63" y="1502713"/>
            <a:ext cx="7161870" cy="50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242</Words>
  <Application>Microsoft Office PowerPoint</Application>
  <PresentationFormat>Widescreen</PresentationFormat>
  <Paragraphs>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Office Theme</vt:lpstr>
      <vt:lpstr>Compare &amp; Conquer™   Can you create a better flood plan?</vt:lpstr>
      <vt:lpstr>Overall Layout</vt:lpstr>
      <vt:lpstr>Poster 1</vt:lpstr>
      <vt:lpstr>Comparison Chamber</vt:lpstr>
      <vt:lpstr>Start screen on iPads (Politician, Pedestrian and Quality Analyst)</vt:lpstr>
      <vt:lpstr>Role - Politician</vt:lpstr>
      <vt:lpstr>Role - Pedestrian</vt:lpstr>
      <vt:lpstr>Role - Quality Analyst</vt:lpstr>
      <vt:lpstr>Start screen on iPad (Priorities side)</vt:lpstr>
      <vt:lpstr>Adjusting priorities</vt:lpstr>
      <vt:lpstr>Help screen</vt:lpstr>
      <vt:lpstr>Preset trials</vt:lpstr>
      <vt:lpstr>On pedestrian side..</vt:lpstr>
      <vt:lpstr>Prompt after a while..</vt:lpstr>
      <vt:lpstr>After deciding on a trial..</vt:lpstr>
      <vt:lpstr>Implementation Table</vt:lpstr>
      <vt:lpstr>Implementation Table</vt:lpstr>
      <vt:lpstr>Hint Screen</vt:lpstr>
      <vt:lpstr>Implementation Table</vt:lpstr>
      <vt:lpstr>Display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Jyothula, Sai Priya</dc:creator>
  <cp:lastModifiedBy>Sumanth Reddy</cp:lastModifiedBy>
  <cp:revision>51</cp:revision>
  <dcterms:created xsi:type="dcterms:W3CDTF">2016-04-28T04:57:30Z</dcterms:created>
  <dcterms:modified xsi:type="dcterms:W3CDTF">2016-05-06T04:50:39Z</dcterms:modified>
</cp:coreProperties>
</file>